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9" r:id="rId5"/>
    <p:sldId id="262" r:id="rId6"/>
    <p:sldId id="261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B776A-82AF-4B8C-8C2E-840088786885}" v="26" dt="2020-09-20T21:48:17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244B776A-82AF-4B8C-8C2E-840088786885}"/>
    <pc:docChg chg="modSld">
      <pc:chgData name="Jacintha Westerink" userId="c1c74fd5-67fa-43d8-8063-0adb3063a5fc" providerId="ADAL" clId="{244B776A-82AF-4B8C-8C2E-840088786885}" dt="2020-09-20T21:48:17.859" v="25" actId="20577"/>
      <pc:docMkLst>
        <pc:docMk/>
      </pc:docMkLst>
      <pc:sldChg chg="modSp modAnim">
        <pc:chgData name="Jacintha Westerink" userId="c1c74fd5-67fa-43d8-8063-0adb3063a5fc" providerId="ADAL" clId="{244B776A-82AF-4B8C-8C2E-840088786885}" dt="2020-09-20T21:48:17.859" v="25" actId="20577"/>
        <pc:sldMkLst>
          <pc:docMk/>
          <pc:sldMk cId="4036112299" sldId="257"/>
        </pc:sldMkLst>
        <pc:spChg chg="mod">
          <ac:chgData name="Jacintha Westerink" userId="c1c74fd5-67fa-43d8-8063-0adb3063a5fc" providerId="ADAL" clId="{244B776A-82AF-4B8C-8C2E-840088786885}" dt="2020-09-20T21:48:17.859" v="25" actId="20577"/>
          <ac:spMkLst>
            <pc:docMk/>
            <pc:sldMk cId="4036112299" sldId="257"/>
            <ac:spMk id="2" creationId="{AB78F5D3-BEBF-4144-B0E5-F2F18CD72945}"/>
          </ac:spMkLst>
        </pc:spChg>
        <pc:spChg chg="mod">
          <ac:chgData name="Jacintha Westerink" userId="c1c74fd5-67fa-43d8-8063-0adb3063a5fc" providerId="ADAL" clId="{244B776A-82AF-4B8C-8C2E-840088786885}" dt="2020-09-20T21:47:45.232" v="17" actId="20577"/>
          <ac:spMkLst>
            <pc:docMk/>
            <pc:sldMk cId="4036112299" sldId="257"/>
            <ac:spMk id="3" creationId="{01E07552-A4F5-4909-AB5F-E5A8EFB1702A}"/>
          </ac:spMkLst>
        </pc:spChg>
      </pc:sldChg>
      <pc:sldChg chg="modAnim">
        <pc:chgData name="Jacintha Westerink" userId="c1c74fd5-67fa-43d8-8063-0adb3063a5fc" providerId="ADAL" clId="{244B776A-82AF-4B8C-8C2E-840088786885}" dt="2020-09-20T21:46:51.429" v="3"/>
        <pc:sldMkLst>
          <pc:docMk/>
          <pc:sldMk cId="2706677677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5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12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647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49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95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532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960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32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41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1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57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69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00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1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2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77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D9DD-BBD3-4A0F-B5F6-0061E8A92678}" type="datetimeFigureOut">
              <a:rPr lang="nl-NL" smtClean="0"/>
              <a:t>20-9-2020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4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1EE7A0-5A4F-409D-B8B2-121072057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950" y="609600"/>
            <a:ext cx="6626052" cy="1320800"/>
          </a:xfrm>
        </p:spPr>
        <p:txBody>
          <a:bodyPr/>
          <a:lstStyle/>
          <a:p>
            <a:r>
              <a:rPr lang="nl-NL" dirty="0"/>
              <a:t>Het blad</a:t>
            </a:r>
          </a:p>
        </p:txBody>
      </p:sp>
      <p:pic>
        <p:nvPicPr>
          <p:cNvPr id="1027" name="Afbeelding 1">
            <a:extLst>
              <a:ext uri="{FF2B5EF4-FFF2-40B4-BE49-F238E27FC236}">
                <a16:creationId xmlns:a16="http://schemas.microsoft.com/office/drawing/2014/main" id="{99353F93-59E1-4CFA-99C7-43303035D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99" y="1930400"/>
            <a:ext cx="685589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65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5DE51-111F-4FCE-A004-D343BAED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het blad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B9F6B-A6C0-4766-B272-4CCA8D3E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19091" cy="3880773"/>
          </a:xfrm>
        </p:spPr>
        <p:txBody>
          <a:bodyPr/>
          <a:lstStyle/>
          <a:p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Opnemen van licht omzetten naar voeding (suiker) </a:t>
            </a:r>
          </a:p>
          <a:p>
            <a:pPr marL="0" indent="0">
              <a:buNone/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fotosynthese (bladmoes, </a:t>
            </a:r>
            <a:r>
              <a:rPr lang="nl-NL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bl.groenkorrels</a:t>
            </a: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nl-N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Verdamping (regelen van de spanning/druk in de plant) </a:t>
            </a:r>
          </a:p>
          <a:p>
            <a:pPr marL="0" indent="0">
              <a:buNone/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    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via de huidmondjes</a:t>
            </a:r>
          </a:p>
          <a:p>
            <a:pPr marL="0" indent="0">
              <a:buNone/>
            </a:pPr>
            <a:endParaRPr lang="nl-N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66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8F5D3-BEBF-4144-B0E5-F2F18CD7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Bladvormen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07552-A4F5-4909-AB5F-E5A8EFB1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Meest voorkomende vormen van de bladschijf: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1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rond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2. eirond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3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langwerpig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4. lancetvormig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5. driehoekig</a:t>
            </a:r>
            <a:endParaRPr lang="nl-N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6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hartvormig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11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rc_mi" descr="http://www.stroom.nl/gfx/uploads/Bladvormen.jpg">
            <a:extLst>
              <a:ext uri="{FF2B5EF4-FFF2-40B4-BE49-F238E27FC236}">
                <a16:creationId xmlns:a16="http://schemas.microsoft.com/office/drawing/2014/main" id="{48C358A5-4AAC-4EF6-847F-FB1F40E84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5" y="0"/>
            <a:ext cx="5654675" cy="697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58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F75E1-06F0-4377-8346-725BBF92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Insnijding van het blad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5ABD2B7-E591-4329-85E9-480279B00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709737"/>
            <a:ext cx="8462963" cy="472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6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B2C87-5FB8-4FE7-B0FF-E96E4761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Bladrand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FA07CC8-D1A1-41FF-9B8C-F2135A7C2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310" y="1463228"/>
            <a:ext cx="8596668" cy="454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43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CAA58-2B4A-4655-825D-3FED41A7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Nervatuur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691B305-F4B8-43FC-A722-04AACDC25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812" y="1701800"/>
            <a:ext cx="9199285" cy="40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8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3EA77-B540-40A8-AD8D-96B661E6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521B3F-4F91-4AC7-813A-B1F314DD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257241" cy="3880773"/>
          </a:xfrm>
        </p:spPr>
        <p:txBody>
          <a:bodyPr>
            <a:normAutofit/>
          </a:bodyPr>
          <a:lstStyle/>
          <a:p>
            <a:r>
              <a:rPr lang="nl-NL" sz="2800" dirty="0"/>
              <a:t>Zoek van elke bladvorm een voorbeeld.</a:t>
            </a:r>
          </a:p>
          <a:p>
            <a:r>
              <a:rPr lang="nl-NL" sz="2800" dirty="0"/>
              <a:t>Droog het blad (persmethode) </a:t>
            </a:r>
          </a:p>
          <a:p>
            <a:r>
              <a:rPr lang="nl-NL" sz="2800" dirty="0"/>
              <a:t>Schrijf de naam van het materiaal erbij</a:t>
            </a:r>
          </a:p>
          <a:p>
            <a:r>
              <a:rPr lang="nl-NL" sz="2800" dirty="0"/>
              <a:t>Geef de vorm, insnijding, nervatuur en bladrand erbij</a:t>
            </a:r>
          </a:p>
        </p:txBody>
      </p:sp>
    </p:spTree>
    <p:extLst>
      <p:ext uri="{BB962C8B-B14F-4D97-AF65-F5344CB8AC3E}">
        <p14:creationId xmlns:p14="http://schemas.microsoft.com/office/powerpoint/2010/main" val="33664013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119</Words>
  <Application>Microsoft Office PowerPoint</Application>
  <PresentationFormat>Breedbeeld</PresentationFormat>
  <Paragraphs>24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Facet</vt:lpstr>
      <vt:lpstr>Het blad</vt:lpstr>
      <vt:lpstr>Doel van het blad</vt:lpstr>
      <vt:lpstr>Bladvormen</vt:lpstr>
      <vt:lpstr>PowerPoint-presentatie</vt:lpstr>
      <vt:lpstr>Insnijding van het blad</vt:lpstr>
      <vt:lpstr>Bladrand</vt:lpstr>
      <vt:lpstr>Nervatuur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blad</dc:title>
  <dc:creator>Jacintha Westerink</dc:creator>
  <cp:lastModifiedBy>Jacintha Westerink</cp:lastModifiedBy>
  <cp:revision>3</cp:revision>
  <dcterms:created xsi:type="dcterms:W3CDTF">2020-09-20T21:24:51Z</dcterms:created>
  <dcterms:modified xsi:type="dcterms:W3CDTF">2020-09-20T21:48:24Z</dcterms:modified>
</cp:coreProperties>
</file>